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91F812-0D7C-7262-B333-EB75C3552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27A0715-28EF-D34D-C3EF-FEAF88197C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1C699D1-9311-0E3F-872F-EB1CFD8D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9C662B-BAA1-551B-DB43-FB5D68BF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63D72DC-08F4-33A7-D5DC-B3B38C6D6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567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85CE84-4649-7D4D-5FC8-97F79F8A9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32CAA3-AA07-AEA6-80B3-C83865D83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8B0C86-3053-9278-187E-1B10F8896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709477-3907-AA7F-DF69-5EB8A0C1C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55A617-15FE-9EC2-0EFE-75BAF7390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96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74C95-4D9B-0DA6-C50C-A627766F5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0DABC48-4AFE-C85C-2E76-AF43ECB3A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2A1DB7-5789-2726-FEAC-ADB59F8F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B7331B6-DD67-19E7-7107-92B86FADC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8CFA9C-6A9F-7D18-8A50-A607A094C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605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A2881B-518A-84DE-B0E3-DEA641A99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39AB4E-D48F-86F3-C175-819A24B25C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93F934-9CED-32FC-84B5-54D247D78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C0D077-118F-CCF1-78E6-5F2BE2135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9B3E19C-C3DF-D322-2FEF-7586AFCC4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1ADD522-4F76-F451-7F5E-3553FADE2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613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31D5D-9EAC-DFEB-6EC0-C2ADAABF8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284A9E-22C4-BBD4-15FD-D6B1A7681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4784A61-423D-F5F2-A29A-B335E0B05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95D5EB8-C4EC-9ECA-D76A-766211C21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671304A-6110-D8E8-25FD-F5B152520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D3356FF-F2E2-4B90-7A07-645111C22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AB0B5AC-B9F9-AEF4-A595-AF31B1DBA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A05942B-FC9D-B47B-C54C-D4944035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107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F32EC9-6CDE-13CA-0E2D-8D633721D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8044DE7-1D47-AA1F-7759-A7BD035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ECEC1C4-AF63-90BE-2BAF-4DAE8E854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D5A69B3-2700-5E49-534D-EBCB7CEC8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024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98830FE-D238-DC18-EB66-801F7FE53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3F85464-908A-859D-2308-5964598A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0D0D59F-8954-802C-C0B6-FFD52A6D7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96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5D77F7-A94A-96CD-C84D-0ED7DB062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A3F406-5CB9-BC00-ED82-E94067F08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11BEC6D-9193-145A-F670-DCE7E12B0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0FB2DE2-2D4F-1442-6B12-879083B5C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88E7241-93E4-143F-8234-BE08FB178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30D1664-254C-B506-8EBF-343AF0CD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118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6971B0-7179-4B9F-B7BC-933DD6B5A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738736B-CAF5-13BE-4DB8-F5EF9601A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F31DDBF-E548-577E-8705-110113A8D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650853E-F36D-74D4-CF32-15574E31A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79AC683-B8EE-F2C7-8B43-E8217D1D8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533A30B-DB81-4B26-4992-21E09D0D8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714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BBE959-E0B1-945F-C906-F168C654B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A8B4DC7-BAB9-7600-4510-0036D907B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B03E626-B3E8-AE98-3906-8FF626C99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ED58F4-5D16-DBDF-5033-F49B553C3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E5BB56F-E4C8-06D4-E243-A942BC75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963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C921DAE-F29D-849C-12B2-6A1019FCB1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2F73BE5-E506-7CE6-81AD-7B2CD9FE7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7B7607-CB6D-7EC4-1BE2-2BA3D3D7C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C8B495-265A-8884-CD4C-5526D1CE3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077C8F-9BD6-33B6-618A-CCFC61CA8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1659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E3EC10E-12A6-680E-887F-84CA826FF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86C7F53-07FB-1B91-101B-544DA7470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196E74-C287-B29A-6459-705989DBDF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6279B-A2BA-40A2-B5FF-F15500ACB547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E3C38B-BED3-7F54-0993-6D8480142E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CF7BFE-5A73-0903-4220-8BC511B75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2520F-FA2B-4EFC-BFF3-4F63D7634E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7746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NETT">
            <a:extLst>
              <a:ext uri="{FF2B5EF4-FFF2-40B4-BE49-F238E27FC236}">
                <a16:creationId xmlns:a16="http://schemas.microsoft.com/office/drawing/2014/main" id="{FF18C90F-2E03-EA78-A4FA-CE20F53EC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584" y="210009"/>
            <a:ext cx="1297559" cy="124685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94CF663-DB8C-1B70-8F73-B369166B79BE}"/>
              </a:ext>
            </a:extLst>
          </p:cNvPr>
          <p:cNvSpPr txBox="1"/>
          <p:nvPr/>
        </p:nvSpPr>
        <p:spPr>
          <a:xfrm>
            <a:off x="1260526" y="1620791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Who</a:t>
            </a:r>
            <a:r>
              <a:rPr lang="de-DE" dirty="0">
                <a:solidFill>
                  <a:srgbClr val="92D050"/>
                </a:solidFill>
              </a:rPr>
              <a:t> …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D9FB4D6-5795-6F91-9448-33EAB07730FF}"/>
              </a:ext>
            </a:extLst>
          </p:cNvPr>
          <p:cNvSpPr txBox="1"/>
          <p:nvPr/>
        </p:nvSpPr>
        <p:spPr>
          <a:xfrm>
            <a:off x="1210962" y="2174789"/>
            <a:ext cx="69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What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86B445F-020F-66BC-E12C-2C199401007F}"/>
              </a:ext>
            </a:extLst>
          </p:cNvPr>
          <p:cNvSpPr txBox="1"/>
          <p:nvPr/>
        </p:nvSpPr>
        <p:spPr>
          <a:xfrm>
            <a:off x="1210962" y="289271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32C1E57-FB40-887F-476C-BC8BF6C090FB}"/>
              </a:ext>
            </a:extLst>
          </p:cNvPr>
          <p:cNvSpPr txBox="1"/>
          <p:nvPr/>
        </p:nvSpPr>
        <p:spPr>
          <a:xfrm>
            <a:off x="1210962" y="3610637"/>
            <a:ext cx="909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Contact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5AB354-F6F7-2A82-93BA-B8D12D305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0700"/>
            <a:ext cx="11998236" cy="501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641D84A9-629E-E762-825C-6AA8B05F8F8B}"/>
              </a:ext>
            </a:extLst>
          </p:cNvPr>
          <p:cNvSpPr txBox="1"/>
          <p:nvPr/>
        </p:nvSpPr>
        <p:spPr>
          <a:xfrm>
            <a:off x="3619501" y="47625"/>
            <a:ext cx="5577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 err="1">
                <a:solidFill>
                  <a:schemeClr val="accent5">
                    <a:lumMod val="75000"/>
                  </a:schemeClr>
                </a:solidFill>
              </a:rPr>
              <a:t>February</a:t>
            </a:r>
            <a:r>
              <a:rPr lang="nl-NL" sz="4800" b="1" dirty="0">
                <a:solidFill>
                  <a:schemeClr val="accent5">
                    <a:lumMod val="75000"/>
                  </a:schemeClr>
                </a:solidFill>
              </a:rPr>
              <a:t> 2024-June 2024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50D7FFA-8C51-8B6C-B04E-0E1E053865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084" y="77753"/>
            <a:ext cx="3121152" cy="309206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2A89FC6-BBCD-D2C0-831F-931F888E78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19" y="319855"/>
            <a:ext cx="2173960" cy="74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6878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Breedbeeld</PresentationFormat>
  <Paragraphs>5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 Lamberink</dc:creator>
  <cp:lastModifiedBy>Jan Lamberink</cp:lastModifiedBy>
  <cp:revision>1</cp:revision>
  <dcterms:created xsi:type="dcterms:W3CDTF">2023-06-14T08:29:33Z</dcterms:created>
  <dcterms:modified xsi:type="dcterms:W3CDTF">2023-06-14T08:30:16Z</dcterms:modified>
</cp:coreProperties>
</file>